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4" name="Shape 6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2" name="Shape 7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0" name="Shape 7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8" name="Shape 7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6" name="Shape 7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5" name="Shape 7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firestore/?authuser=0" TargetMode="External"/><Relationship Id="rId5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 defTabSz="905255">
              <a:defRPr sz="3959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第13堂課新增修改刪除FireStore資料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iOS機械學習和雲端資料庫開發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3-31 上午11.25.54.mov" descr="螢幕錄製 2019-03-31 上午11.25.54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2071000" y="1132181"/>
            <a:ext cx="5525370" cy="3507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16665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8702" y="1186069"/>
            <a:ext cx="6639013" cy="178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使用FireStore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新增資料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修改資料 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刪除資料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建立新增資料頁面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2" name="螢幕快照 2019-03-31 上午11.30.07.png" descr="螢幕快照 2019-03-31 上午11.30.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2266" y="1150966"/>
            <a:ext cx="2462054" cy="3507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新增資料程式說明</a:t>
            </a:r>
          </a:p>
        </p:txBody>
      </p:sp>
      <p:sp>
        <p:nvSpPr>
          <p:cNvPr id="697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0" name="螢幕快照 2019-03-31 上午11.31.49.png" descr="螢幕快照 2019-03-31 上午11.31.4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20607" y="1007018"/>
            <a:ext cx="4812486" cy="358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建立編輯頁面</a:t>
            </a:r>
          </a:p>
        </p:txBody>
      </p:sp>
      <p:sp>
        <p:nvSpPr>
          <p:cNvPr id="705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8" name="螢幕快照 2019-03-31 上午11.32.51.png" descr="螢幕快照 2019-03-31 上午11.32.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47075" y="981991"/>
            <a:ext cx="2765838" cy="3844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編輯資料程式說明</a:t>
            </a:r>
          </a:p>
        </p:txBody>
      </p:sp>
      <p:sp>
        <p:nvSpPr>
          <p:cNvPr id="71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6" name="螢幕快照 2019-03-31 上午11.34.28.png" descr="螢幕快照 2019-03-31 上午11.34.2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19565" y="1113481"/>
            <a:ext cx="5015232" cy="3332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刪除資料程式說明</a:t>
            </a:r>
          </a:p>
        </p:txBody>
      </p:sp>
      <p:sp>
        <p:nvSpPr>
          <p:cNvPr id="72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4" name="螢幕快照 2019-03-31 上午11.35.43.png" descr="螢幕快照 2019-03-31 上午11.35.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1348" y="1678689"/>
            <a:ext cx="6524243" cy="1600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2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32" name="https://firebase.google.com/docs/firestore/?authuser=0"/>
          <p:cNvSpPr txBox="1"/>
          <p:nvPr/>
        </p:nvSpPr>
        <p:spPr>
          <a:xfrm>
            <a:off x="1135379" y="1139613"/>
            <a:ext cx="4762536" cy="31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292929"/>
                </a:solidFill>
                <a:uFillTx/>
              </a:defRPr>
            </a:pPr>
            <a:r>
              <a: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https://firebase.google.com/docs/firestore/?authuser=0</a:t>
            </a:r>
          </a:p>
        </p:txBody>
      </p:sp>
      <p:pic>
        <p:nvPicPr>
          <p:cNvPr id="733" name="螢幕快照 2019-03-31 上午10.12.31.png" descr="螢幕快照 2019-03-31 上午10.12.3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12643" y="1503015"/>
            <a:ext cx="5901326" cy="3281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